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7200000" cx="9144000"/>
  <p:notesSz cx="6858000" cy="9144000"/>
  <p:embeddedFontLst>
    <p:embeddedFont>
      <p:font typeface="Shadows Into Light Two"/>
      <p:regular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26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268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font" Target="fonts/ShadowsIntoLightTwo-regular.fntdata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51889" y="685800"/>
            <a:ext cx="43548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3f8a3d5531_0_0:notes"/>
          <p:cNvSpPr/>
          <p:nvPr>
            <p:ph idx="2" type="sldImg"/>
          </p:nvPr>
        </p:nvSpPr>
        <p:spPr>
          <a:xfrm>
            <a:off x="1251889" y="685800"/>
            <a:ext cx="43548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3f8a3d553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1186d83e1c7_0_1:notes"/>
          <p:cNvSpPr/>
          <p:nvPr>
            <p:ph idx="2" type="sldImg"/>
          </p:nvPr>
        </p:nvSpPr>
        <p:spPr>
          <a:xfrm>
            <a:off x="1251889" y="685800"/>
            <a:ext cx="43548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1186d83e1c7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1186556f7ea_1_32:notes"/>
          <p:cNvSpPr/>
          <p:nvPr>
            <p:ph idx="2" type="sldImg"/>
          </p:nvPr>
        </p:nvSpPr>
        <p:spPr>
          <a:xfrm>
            <a:off x="1251889" y="685800"/>
            <a:ext cx="43548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1186556f7ea_1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:notes"/>
          <p:cNvSpPr/>
          <p:nvPr>
            <p:ph idx="2" type="sldImg"/>
          </p:nvPr>
        </p:nvSpPr>
        <p:spPr>
          <a:xfrm>
            <a:off x="1251889" y="685800"/>
            <a:ext cx="43548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1042275"/>
            <a:ext cx="8520600" cy="2873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967279"/>
            <a:ext cx="8520600" cy="1109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527688"/>
            <a:ext cx="548700" cy="55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548381"/>
            <a:ext cx="8520600" cy="274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412563"/>
            <a:ext cx="8520600" cy="182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527688"/>
            <a:ext cx="548700" cy="55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527688"/>
            <a:ext cx="548700" cy="55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3010814"/>
            <a:ext cx="8520600" cy="11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527688"/>
            <a:ext cx="548700" cy="55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622957"/>
            <a:ext cx="8520600" cy="80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613263"/>
            <a:ext cx="8520600" cy="478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527688"/>
            <a:ext cx="548700" cy="55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622957"/>
            <a:ext cx="8520600" cy="80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613263"/>
            <a:ext cx="3999900" cy="478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613263"/>
            <a:ext cx="3999900" cy="478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527688"/>
            <a:ext cx="548700" cy="55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622957"/>
            <a:ext cx="8520600" cy="80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527688"/>
            <a:ext cx="548700" cy="55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77743"/>
            <a:ext cx="2808000" cy="105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945197"/>
            <a:ext cx="2808000" cy="445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527688"/>
            <a:ext cx="548700" cy="55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30131"/>
            <a:ext cx="6367800" cy="5726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527688"/>
            <a:ext cx="548700" cy="55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75"/>
            <a:ext cx="4572000" cy="720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726229"/>
            <a:ext cx="4045200" cy="2075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923815"/>
            <a:ext cx="4045200" cy="172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1013578"/>
            <a:ext cx="3837000" cy="5172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527688"/>
            <a:ext cx="548700" cy="55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922065"/>
            <a:ext cx="5998800" cy="84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527688"/>
            <a:ext cx="548700" cy="55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622957"/>
            <a:ext cx="8520600" cy="80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613263"/>
            <a:ext cx="8520600" cy="478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527688"/>
            <a:ext cx="548700" cy="55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4.png"/><Relationship Id="rId6" Type="http://schemas.openxmlformats.org/officeDocument/2006/relationships/image" Target="../media/image9.png"/><Relationship Id="rId7" Type="http://schemas.openxmlformats.org/officeDocument/2006/relationships/image" Target="../media/image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g"/><Relationship Id="rId4" Type="http://schemas.openxmlformats.org/officeDocument/2006/relationships/hyperlink" Target="http://dontchangethislink.peardeckmagic.zone?eyJ0eXBlIjoiZ29vZ2xlLXNsaWRlcy1hZGRvbi1yZXNwb25zZS1mb290ZXIiLCJsYXN0RWRpdGVkQnkiOiIxMTYyNjUxODE4MDcwNzc5ODgzNjgiLCJwcmVzZW50YXRpb25JZCI6IjFQaWJpUlhuRE5YZmxLTHZKU3NPNkJqaVFCbFJvRm9PSGZ4UmdtMTFrMHU0IiwiY29udGVudElkIjoiY3VzdG9tLXJlc3BvbnNlLWRyYWdnYWJsZSIsInNsaWRlSWQiOiJwIiwiY29udGVudEluc3RhbmNlSWQiOiIxUGliaVJYbkROWGZsS0x2SlNzTzZCamlRQmxSb0ZvT0hmeFJnbTExazB1NC85ZDhlNDIwZi1hYTlkLTQ1MzItODg2Yi0zMTM3NmYyMjRkMzkifQ==pearId=magic-pear-metadata-identifier" TargetMode="External"/><Relationship Id="rId9" Type="http://schemas.openxmlformats.org/officeDocument/2006/relationships/image" Target="../media/image9.png"/><Relationship Id="rId5" Type="http://schemas.openxmlformats.org/officeDocument/2006/relationships/image" Target="../media/image7.png"/><Relationship Id="rId6" Type="http://schemas.openxmlformats.org/officeDocument/2006/relationships/image" Target="../media/image4.png"/><Relationship Id="rId7" Type="http://schemas.openxmlformats.org/officeDocument/2006/relationships/image" Target="../media/image8.png"/><Relationship Id="rId8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2913" y="0"/>
            <a:ext cx="7418182" cy="720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311700" y="622957"/>
            <a:ext cx="8520600" cy="80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>
                <a:latin typeface="Shadows Into Light Two"/>
                <a:ea typeface="Shadows Into Light Two"/>
                <a:cs typeface="Shadows Into Light Two"/>
                <a:sym typeface="Shadows Into Light Two"/>
              </a:rPr>
              <a:t>Teams</a:t>
            </a:r>
            <a:endParaRPr>
              <a:latin typeface="Shadows Into Light Two"/>
              <a:ea typeface="Shadows Into Light Two"/>
              <a:cs typeface="Shadows Into Light Two"/>
              <a:sym typeface="Shadows Into Light Two"/>
            </a:endParaRPr>
          </a:p>
        </p:txBody>
      </p:sp>
      <p:pic>
        <p:nvPicPr>
          <p:cNvPr id="60" name="Google Shape;6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57900" y="1564126"/>
            <a:ext cx="582226" cy="582226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542925" y="1564126"/>
            <a:ext cx="582226" cy="582226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127950" y="1564126"/>
            <a:ext cx="582226" cy="582226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694625" y="1564126"/>
            <a:ext cx="582226" cy="582226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261300" y="1564126"/>
            <a:ext cx="582226" cy="582226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750113" y="2521890"/>
            <a:ext cx="997800" cy="10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1800"/>
              <a:t>Naam</a:t>
            </a:r>
            <a:endParaRPr sz="18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1800"/>
              <a:t>Naam</a:t>
            </a:r>
            <a:endParaRPr sz="18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1800"/>
              <a:t>Naam</a:t>
            </a:r>
            <a:endParaRPr sz="1800"/>
          </a:p>
        </p:txBody>
      </p:sp>
      <p:sp>
        <p:nvSpPr>
          <p:cNvPr id="66" name="Google Shape;66;p14"/>
          <p:cNvSpPr txBox="1"/>
          <p:nvPr/>
        </p:nvSpPr>
        <p:spPr>
          <a:xfrm>
            <a:off x="2364050" y="2521900"/>
            <a:ext cx="1155900" cy="10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1800"/>
              <a:t>Naam</a:t>
            </a:r>
            <a:endParaRPr sz="18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1800"/>
              <a:t>Naam</a:t>
            </a:r>
            <a:endParaRPr sz="18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1800"/>
              <a:t>Naam</a:t>
            </a:r>
            <a:endParaRPr sz="1800"/>
          </a:p>
        </p:txBody>
      </p:sp>
      <p:sp>
        <p:nvSpPr>
          <p:cNvPr id="67" name="Google Shape;67;p14"/>
          <p:cNvSpPr txBox="1"/>
          <p:nvPr/>
        </p:nvSpPr>
        <p:spPr>
          <a:xfrm>
            <a:off x="3978000" y="2521890"/>
            <a:ext cx="997800" cy="10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1800"/>
              <a:t>Naam</a:t>
            </a:r>
            <a:endParaRPr sz="18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1800"/>
              <a:t>Naam</a:t>
            </a:r>
            <a:endParaRPr sz="18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1800"/>
              <a:t>Naam</a:t>
            </a:r>
            <a:endParaRPr sz="1800"/>
          </a:p>
        </p:txBody>
      </p:sp>
      <p:sp>
        <p:nvSpPr>
          <p:cNvPr id="68" name="Google Shape;68;p14"/>
          <p:cNvSpPr txBox="1"/>
          <p:nvPr/>
        </p:nvSpPr>
        <p:spPr>
          <a:xfrm>
            <a:off x="5486825" y="2521890"/>
            <a:ext cx="997800" cy="10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1800"/>
              <a:t>Naam</a:t>
            </a:r>
            <a:endParaRPr sz="18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1800"/>
              <a:t>Naam</a:t>
            </a:r>
            <a:endParaRPr sz="18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1800"/>
              <a:t>Naam</a:t>
            </a:r>
            <a:endParaRPr sz="1800"/>
          </a:p>
        </p:txBody>
      </p:sp>
      <p:sp>
        <p:nvSpPr>
          <p:cNvPr id="69" name="Google Shape;69;p14"/>
          <p:cNvSpPr txBox="1"/>
          <p:nvPr/>
        </p:nvSpPr>
        <p:spPr>
          <a:xfrm>
            <a:off x="7053500" y="2521890"/>
            <a:ext cx="997800" cy="10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1800"/>
              <a:t>Naam</a:t>
            </a:r>
            <a:endParaRPr sz="18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1800"/>
              <a:t>Naam</a:t>
            </a:r>
            <a:endParaRPr sz="18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1800"/>
              <a:t>Naam</a:t>
            </a:r>
            <a:endParaRPr sz="1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5"/>
          <p:cNvSpPr txBox="1"/>
          <p:nvPr>
            <p:ph type="title"/>
          </p:nvPr>
        </p:nvSpPr>
        <p:spPr>
          <a:xfrm>
            <a:off x="311700" y="267398"/>
            <a:ext cx="8520600" cy="80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>
                <a:latin typeface="Shadows Into Light Two"/>
                <a:ea typeface="Shadows Into Light Two"/>
                <a:cs typeface="Shadows Into Light Two"/>
                <a:sym typeface="Shadows Into Light Two"/>
              </a:rPr>
              <a:t>Spelregels</a:t>
            </a:r>
            <a:endParaRPr>
              <a:latin typeface="Shadows Into Light Two"/>
              <a:ea typeface="Shadows Into Light Two"/>
              <a:cs typeface="Shadows Into Light Two"/>
              <a:sym typeface="Shadows Into Light Two"/>
            </a:endParaRPr>
          </a:p>
        </p:txBody>
      </p:sp>
      <p:sp>
        <p:nvSpPr>
          <p:cNvPr id="75" name="Google Shape;75;p15"/>
          <p:cNvSpPr txBox="1"/>
          <p:nvPr>
            <p:ph idx="1" type="body"/>
          </p:nvPr>
        </p:nvSpPr>
        <p:spPr>
          <a:xfrm>
            <a:off x="392350" y="1075023"/>
            <a:ext cx="8520600" cy="582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D9EEB"/>
              </a:buClr>
              <a:buSzPts val="1800"/>
              <a:buChar char="★"/>
            </a:pPr>
            <a:r>
              <a:rPr lang="nl">
                <a:solidFill>
                  <a:schemeClr val="dk1"/>
                </a:solidFill>
              </a:rPr>
              <a:t>Plaats je pion op een willekeurig vakje, maar niet op een       of          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1800"/>
              <a:buChar char="★"/>
            </a:pPr>
            <a:r>
              <a:rPr lang="nl">
                <a:solidFill>
                  <a:schemeClr val="dk1"/>
                </a:solidFill>
              </a:rPr>
              <a:t>Los je eerste opdracht samen op.</a:t>
            </a:r>
            <a:br>
              <a:rPr lang="nl">
                <a:solidFill>
                  <a:schemeClr val="dk1"/>
                </a:solidFill>
              </a:rPr>
            </a:br>
            <a:r>
              <a:rPr lang="nl">
                <a:solidFill>
                  <a:schemeClr val="dk1"/>
                </a:solidFill>
              </a:rPr>
              <a:t>Juist? Dan mag je met de dobbelsteen gooien.</a:t>
            </a:r>
            <a:br>
              <a:rPr lang="nl">
                <a:solidFill>
                  <a:schemeClr val="dk1"/>
                </a:solidFill>
              </a:rPr>
            </a:br>
            <a:r>
              <a:rPr lang="nl">
                <a:solidFill>
                  <a:schemeClr val="dk1"/>
                </a:solidFill>
              </a:rPr>
              <a:t>Fout? Je krijgt een nieuwe opdracht.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8E7CC3"/>
              </a:buClr>
              <a:buSzPts val="1800"/>
              <a:buChar char="★"/>
            </a:pPr>
            <a:r>
              <a:rPr lang="nl">
                <a:solidFill>
                  <a:schemeClr val="dk1"/>
                </a:solidFill>
              </a:rPr>
              <a:t>Speciale vakjes:</a:t>
            </a:r>
            <a:br>
              <a:rPr lang="nl">
                <a:solidFill>
                  <a:schemeClr val="dk1"/>
                </a:solidFill>
              </a:rPr>
            </a:br>
            <a:r>
              <a:rPr lang="nl">
                <a:solidFill>
                  <a:schemeClr val="dk1"/>
                </a:solidFill>
              </a:rPr>
              <a:t>         Je mag nog eens gooien.</a:t>
            </a:r>
            <a:br>
              <a:rPr lang="nl">
                <a:solidFill>
                  <a:schemeClr val="dk1"/>
                </a:solidFill>
              </a:rPr>
            </a:br>
            <a:r>
              <a:rPr lang="nl">
                <a:solidFill>
                  <a:schemeClr val="dk1"/>
                </a:solidFill>
              </a:rPr>
              <a:t>         Als je deze opdracht correct oplost, krijg je een ster.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7DF3AD"/>
              </a:buClr>
              <a:buSzPts val="1800"/>
              <a:buChar char="★"/>
            </a:pPr>
            <a:r>
              <a:rPr lang="nl">
                <a:solidFill>
                  <a:schemeClr val="dk1"/>
                </a:solidFill>
              </a:rPr>
              <a:t>De winnaar is de groep die de meeste sterren verzameld heeft.</a:t>
            </a:r>
            <a:endParaRPr>
              <a:solidFill>
                <a:schemeClr val="dk1"/>
              </a:solidFill>
            </a:endParaRPr>
          </a:p>
        </p:txBody>
      </p:sp>
      <p:pic>
        <p:nvPicPr>
          <p:cNvPr id="76" name="Google Shape;76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61650" y="1156079"/>
            <a:ext cx="345500" cy="329051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305025" y="1075024"/>
            <a:ext cx="495875" cy="457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15925" y="3267103"/>
            <a:ext cx="495875" cy="457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53523" y="3864678"/>
            <a:ext cx="420674" cy="400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6">
            <a:hlinkClick r:id="rId4"/>
          </p:cNvPr>
          <p:cNvSpPr/>
          <p:nvPr/>
        </p:nvSpPr>
        <p:spPr>
          <a:xfrm>
            <a:off x="0" y="6560000"/>
            <a:ext cx="12600" cy="15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85" name="Google Shape;85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33063" y="162813"/>
            <a:ext cx="582226" cy="582226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16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030600" y="162826"/>
            <a:ext cx="582226" cy="582226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6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39838" y="745051"/>
            <a:ext cx="582226" cy="582226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6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633063" y="745051"/>
            <a:ext cx="582226" cy="582226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16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139850" y="162826"/>
            <a:ext cx="582226" cy="5822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